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80" r:id="rId2"/>
  </p:sldMasterIdLst>
  <p:notesMasterIdLst>
    <p:notesMasterId r:id="rId17"/>
  </p:notesMasterIdLst>
  <p:sldIdLst>
    <p:sldId id="265" r:id="rId3"/>
    <p:sldId id="273" r:id="rId4"/>
    <p:sldId id="271" r:id="rId5"/>
    <p:sldId id="275" r:id="rId6"/>
    <p:sldId id="282" r:id="rId7"/>
    <p:sldId id="263" r:id="rId8"/>
    <p:sldId id="281" r:id="rId9"/>
    <p:sldId id="283" r:id="rId10"/>
    <p:sldId id="276" r:id="rId11"/>
    <p:sldId id="278" r:id="rId12"/>
    <p:sldId id="279" r:id="rId13"/>
    <p:sldId id="270" r:id="rId14"/>
    <p:sldId id="277" r:id="rId15"/>
    <p:sldId id="28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78"/>
  </p:normalViewPr>
  <p:slideViewPr>
    <p:cSldViewPr>
      <p:cViewPr varScale="1">
        <p:scale>
          <a:sx n="108" d="100"/>
          <a:sy n="108" d="100"/>
        </p:scale>
        <p:origin x="176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6EE87-228F-4F21-980B-6C7F73479856}" type="datetimeFigureOut">
              <a:rPr lang="en-US" smtClean="0"/>
              <a:t>11/1/20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53205-88F7-494A-B204-E8144581C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5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05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12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32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14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References:</a:t>
            </a:r>
          </a:p>
          <a:p>
            <a:r>
              <a:rPr lang="en-US" dirty="0"/>
              <a:t>Health</a:t>
            </a:r>
            <a:r>
              <a:rPr lang="en-US" baseline="0" dirty="0"/>
              <a:t> risks: https://www.cdc.gov/niosh/firefighters/health.html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46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References:</a:t>
            </a:r>
          </a:p>
          <a:p>
            <a:r>
              <a:rPr lang="en-US" dirty="0"/>
              <a:t>Health</a:t>
            </a:r>
            <a:r>
              <a:rPr lang="en-US" baseline="0" dirty="0"/>
              <a:t> risks: https://www.cdc.gov/niosh/firefighters/health.html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87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16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0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80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29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47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53205-88F7-494A-B204-E8144581CA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38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9196" y="3793068"/>
            <a:ext cx="5096935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7" y="333632"/>
            <a:ext cx="5096935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156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865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85750" y="365125"/>
            <a:ext cx="6600825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05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762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4285" y="1215483"/>
            <a:ext cx="4211515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15483"/>
            <a:ext cx="421005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20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35113"/>
            <a:ext cx="421322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5750" y="2078656"/>
            <a:ext cx="4213225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35113"/>
            <a:ext cx="42291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78656"/>
            <a:ext cx="42291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451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85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652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9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35325" y="457201"/>
            <a:ext cx="5622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85750" y="2274848"/>
            <a:ext cx="2949575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31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838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94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00721"/>
            <a:ext cx="85725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750" y="1215483"/>
            <a:ext cx="85725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57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016554A5-B4DD-7045-B047-B7DA6D1E70A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11/1/20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44615" y="5811838"/>
            <a:ext cx="44562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0850" y="581183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AE678206-0642-9F48-9727-6B519CB285FA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32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196" y="1854075"/>
            <a:ext cx="5096935" cy="1938992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r>
              <a:rPr lang="en-US" dirty="0"/>
              <a:t>Team 55: National Firefighter Registry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Collaboration with CDC-NIOSH</a:t>
            </a:r>
          </a:p>
          <a:p>
            <a:r>
              <a:rPr lang="en-US" dirty="0"/>
              <a:t>10/31/2020</a:t>
            </a:r>
          </a:p>
        </p:txBody>
      </p:sp>
    </p:spTree>
    <p:extLst>
      <p:ext uri="{BB962C8B-B14F-4D97-AF65-F5344CB8AC3E}">
        <p14:creationId xmlns:p14="http://schemas.microsoft.com/office/powerpoint/2010/main" val="178787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 Screenshot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EFAA2-6890-D242-86D7-2439F14FF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test suite for each data format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D61C5B-0826-004E-855B-2C695C066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655012"/>
            <a:ext cx="6553200" cy="422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42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Tableau Screenshot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47DB6E-0434-F144-BD5E-BC3E0E54A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Below shows two patients: one from CDC, the other from HL7’s patient resource example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3EE184-1880-4942-8958-5814255B3E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2587460"/>
            <a:ext cx="8699953" cy="305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80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Project Plan Update</a:t>
            </a:r>
            <a:endParaRPr lang="en-US" dirty="0"/>
          </a:p>
        </p:txBody>
      </p:sp>
      <p:sp>
        <p:nvSpPr>
          <p:cNvPr id="10" name="Date Placeholder 5">
            <a:extLst>
              <a:ext uri="{FF2B5EF4-FFF2-40B4-BE49-F238E27FC236}">
                <a16:creationId xmlns:a16="http://schemas.microsoft.com/office/drawing/2014/main" id="{D5C8633F-2DB9-7846-9636-7DEB4369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5811838"/>
            <a:ext cx="2057400" cy="365125"/>
          </a:xfrm>
        </p:spPr>
        <p:txBody>
          <a:bodyPr/>
          <a:lstStyle/>
          <a:p>
            <a:r>
              <a:rPr lang="en-US" dirty="0"/>
              <a:t>10/31/2020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519724-A7DC-B249-AC35-3F555072A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63" y="1252055"/>
            <a:ext cx="8436017" cy="41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13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Plan Details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One week slip on JSON as we had to debug and fix NDJSON on Docker; closed this issue out</a:t>
            </a:r>
          </a:p>
          <a:p>
            <a:r>
              <a:rPr lang="en-US" dirty="0"/>
              <a:t>Anticipate the need to extend DB mapping by an extra week</a:t>
            </a:r>
          </a:p>
          <a:p>
            <a:pPr lvl="1"/>
            <a:r>
              <a:rPr lang="en-US" dirty="0"/>
              <a:t>Need to seek some clarification on CDC-provided fields from Jill</a:t>
            </a:r>
          </a:p>
          <a:p>
            <a:pPr lvl="1"/>
            <a:r>
              <a:rPr lang="en-US" dirty="0"/>
              <a:t>Only downstream dependency on this task is visualization, but CDC’s requested visualization only relies on the Patient’s fire department being known, so we can work this in parallel</a:t>
            </a:r>
          </a:p>
        </p:txBody>
      </p:sp>
    </p:spTree>
    <p:extLst>
      <p:ext uri="{BB962C8B-B14F-4D97-AF65-F5344CB8AC3E}">
        <p14:creationId xmlns:p14="http://schemas.microsoft.com/office/powerpoint/2010/main" val="129287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Plans for Future Weeks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Continue mapping FHIR resources to DB fields to support DB population</a:t>
            </a:r>
          </a:p>
          <a:p>
            <a:r>
              <a:rPr lang="en-US" dirty="0"/>
              <a:t>Update DB insertion code to support XML data</a:t>
            </a:r>
          </a:p>
          <a:p>
            <a:r>
              <a:rPr lang="en-US" dirty="0"/>
              <a:t>Find more data sources (possibly from Jill) to insert into DB for visualization</a:t>
            </a:r>
          </a:p>
          <a:p>
            <a:r>
              <a:rPr lang="en-US" dirty="0"/>
              <a:t>Look into how to deliver local Tableau dashboard to CDC</a:t>
            </a:r>
          </a:p>
        </p:txBody>
      </p:sp>
    </p:spTree>
    <p:extLst>
      <p:ext uri="{BB962C8B-B14F-4D97-AF65-F5344CB8AC3E}">
        <p14:creationId xmlns:p14="http://schemas.microsoft.com/office/powerpoint/2010/main" val="201338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BB33-D2D8-2E4B-91AC-5E998125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55: Personnel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9814E-4064-2244-8937-DE2CB9A8BF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Team 55 Members:</a:t>
            </a:r>
          </a:p>
          <a:p>
            <a:r>
              <a:rPr lang="en-US" dirty="0"/>
              <a:t>James Davis</a:t>
            </a:r>
          </a:p>
          <a:p>
            <a:r>
              <a:rPr lang="en-US" dirty="0" err="1"/>
              <a:t>Haolong</a:t>
            </a:r>
            <a:r>
              <a:rPr lang="en-US" dirty="0"/>
              <a:t> Yan</a:t>
            </a:r>
          </a:p>
          <a:p>
            <a:r>
              <a:rPr lang="en-US" dirty="0"/>
              <a:t>Rahul </a:t>
            </a:r>
            <a:r>
              <a:rPr lang="en-US" dirty="0" err="1"/>
              <a:t>Nowlakha</a:t>
            </a:r>
            <a:endParaRPr lang="en-US" dirty="0"/>
          </a:p>
          <a:p>
            <a:r>
              <a:rPr lang="en-US" dirty="0"/>
              <a:t>Joe </a:t>
            </a:r>
            <a:r>
              <a:rPr lang="en-US" dirty="0" err="1"/>
              <a:t>Kurokawa</a:t>
            </a:r>
            <a:endParaRPr lang="en-US" dirty="0"/>
          </a:p>
          <a:p>
            <a:r>
              <a:rPr lang="en-US" dirty="0"/>
              <a:t>Traver Clifford</a:t>
            </a:r>
          </a:p>
          <a:p>
            <a:r>
              <a:rPr lang="en-US" dirty="0"/>
              <a:t>Eric </a:t>
            </a:r>
            <a:r>
              <a:rPr lang="en-US" dirty="0" err="1"/>
              <a:t>Mammoser</a:t>
            </a:r>
            <a:endParaRPr lang="en-US" baseline="30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CF98DE-C1CC-624E-9CB5-306BC288215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CDC Mentors:</a:t>
            </a:r>
          </a:p>
          <a:p>
            <a:r>
              <a:rPr lang="en-US" dirty="0"/>
              <a:t>Jill Raudabaugh</a:t>
            </a:r>
          </a:p>
          <a:p>
            <a:r>
              <a:rPr lang="en-US" dirty="0"/>
              <a:t>Breanna Newton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GT Mentor:</a:t>
            </a:r>
          </a:p>
          <a:p>
            <a:r>
              <a:rPr lang="en-US" dirty="0"/>
              <a:t>Elizabeth Shivers</a:t>
            </a:r>
          </a:p>
        </p:txBody>
      </p:sp>
      <p:sp>
        <p:nvSpPr>
          <p:cNvPr id="5" name="Date Placeholder 5">
            <a:extLst>
              <a:ext uri="{FF2B5EF4-FFF2-40B4-BE49-F238E27FC236}">
                <a16:creationId xmlns:a16="http://schemas.microsoft.com/office/drawing/2014/main" id="{F1109D1E-F667-0449-BEB2-529D4C282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85750" y="5811838"/>
            <a:ext cx="2057400" cy="365125"/>
          </a:xfrm>
        </p:spPr>
        <p:txBody>
          <a:bodyPr/>
          <a:lstStyle/>
          <a:p>
            <a:r>
              <a:rPr lang="en-US" dirty="0"/>
              <a:t>10/31/2020</a:t>
            </a:r>
          </a:p>
        </p:txBody>
      </p:sp>
    </p:spTree>
    <p:extLst>
      <p:ext uri="{BB962C8B-B14F-4D97-AF65-F5344CB8AC3E}">
        <p14:creationId xmlns:p14="http://schemas.microsoft.com/office/powerpoint/2010/main" val="4033145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JSON Parser Update</a:t>
            </a:r>
          </a:p>
          <a:p>
            <a:r>
              <a:rPr lang="en-US" dirty="0"/>
              <a:t>XML Parser Update</a:t>
            </a:r>
          </a:p>
          <a:p>
            <a:r>
              <a:rPr lang="en-US" dirty="0"/>
              <a:t>DB Update</a:t>
            </a:r>
          </a:p>
          <a:p>
            <a:r>
              <a:rPr lang="en-US" dirty="0"/>
              <a:t>Deployment Status</a:t>
            </a:r>
          </a:p>
          <a:p>
            <a:r>
              <a:rPr lang="en-US" dirty="0"/>
              <a:t>QA Update</a:t>
            </a:r>
          </a:p>
          <a:p>
            <a:r>
              <a:rPr lang="en-US" dirty="0"/>
              <a:t>Project Screenshots</a:t>
            </a:r>
          </a:p>
          <a:p>
            <a:r>
              <a:rPr lang="en-US" dirty="0"/>
              <a:t>Project Plan Update</a:t>
            </a:r>
          </a:p>
          <a:p>
            <a:r>
              <a:rPr lang="en-US" dirty="0"/>
              <a:t>Project Plan Details</a:t>
            </a:r>
          </a:p>
          <a:p>
            <a:r>
              <a:rPr lang="en-US" dirty="0"/>
              <a:t>Plans for Upcoming Weeks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59282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JSON Parser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E343329-7695-F744-8EB8-2C6B82FE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Fixed issue with NDJSON parsing on Docker container</a:t>
            </a:r>
          </a:p>
          <a:p>
            <a:r>
              <a:rPr lang="en-US" dirty="0"/>
              <a:t>This task is now completed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94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Parser Update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E343329-7695-F744-8EB8-2C6B82FE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This task is completed, nothing to report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68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DB Update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Worked on mapping FHIR resource elements to database fields (partially complete)</a:t>
            </a:r>
          </a:p>
          <a:p>
            <a:r>
              <a:rPr lang="en-US" dirty="0"/>
              <a:t>Wrote initial DB insertion code for JSON</a:t>
            </a:r>
          </a:p>
          <a:p>
            <a:r>
              <a:rPr lang="en-US" dirty="0"/>
              <a:t>Addressed QA feedback on DB insertion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6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Status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 CDC’s direction, we are delivering a local solution hosted on a Docker container, not hosting through HDAP</a:t>
            </a:r>
          </a:p>
          <a:p>
            <a:r>
              <a:rPr lang="en-US" dirty="0"/>
              <a:t>Docker Container is up and running with both the Python code executing and MS SQL DB stood up</a:t>
            </a:r>
          </a:p>
          <a:p>
            <a:r>
              <a:rPr lang="en-US" dirty="0"/>
              <a:t>Able to access Docker SQL DB with appropriate port mapping via Tableau</a:t>
            </a:r>
          </a:p>
          <a:p>
            <a:r>
              <a:rPr lang="en-US" dirty="0"/>
              <a:t>One oddity: sometimes have to interactively rerun </a:t>
            </a:r>
            <a:r>
              <a:rPr lang="en-US" dirty="0" err="1"/>
              <a:t>entrypoint.sh</a:t>
            </a:r>
            <a:r>
              <a:rPr lang="en-US" dirty="0"/>
              <a:t> within Docker container to have our Firefighter DB created successfully</a:t>
            </a:r>
          </a:p>
        </p:txBody>
      </p:sp>
    </p:spTree>
    <p:extLst>
      <p:ext uri="{BB962C8B-B14F-4D97-AF65-F5344CB8AC3E}">
        <p14:creationId xmlns:p14="http://schemas.microsoft.com/office/powerpoint/2010/main" val="120346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Details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Run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docker build --tag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.</a:t>
            </a:r>
            <a:r>
              <a:rPr lang="en-US" dirty="0"/>
              <a:t> from the app directory</a:t>
            </a:r>
          </a:p>
          <a:p>
            <a:r>
              <a:rPr lang="en-US" dirty="0"/>
              <a:t>Run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docker run –p 80:1433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nfr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Can either add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–it /bin/bash</a:t>
            </a:r>
            <a:r>
              <a:rPr lang="en-US" dirty="0"/>
              <a:t>, or from Docker GUI launch CLI to get a bash shell</a:t>
            </a:r>
          </a:p>
          <a:p>
            <a:r>
              <a:rPr lang="en-US" dirty="0"/>
              <a:t>Within Docker:</a:t>
            </a:r>
          </a:p>
          <a:p>
            <a:pPr lvl="1"/>
            <a:r>
              <a:rPr lang="en-US" dirty="0"/>
              <a:t>To run </a:t>
            </a:r>
            <a:r>
              <a:rPr lang="en-US" dirty="0" err="1"/>
              <a:t>test.sh</a:t>
            </a:r>
            <a:r>
              <a:rPr lang="en-US" dirty="0"/>
              <a:t>: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test; /bin/bash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/>
              <a:t>To run DB insertion code:</a:t>
            </a:r>
          </a:p>
          <a:p>
            <a:pPr lvl="2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python3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FHIR_insertDB.py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test/data/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cdc_created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NFR_Firefighter_PatientResource.json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Within Tableau connect to localhost,80 with credentials </a:t>
            </a:r>
            <a:r>
              <a:rPr lang="en-US" dirty="0" err="1"/>
              <a:t>sa</a:t>
            </a:r>
            <a:r>
              <a:rPr lang="en-US" dirty="0"/>
              <a:t>/Password!123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746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10/31/2020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BB85F-8D7B-4121-93BF-56CC81854BC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QA Update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7D0033C-A53F-0C43-BFBC-D2889192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1215483"/>
            <a:ext cx="8572500" cy="4596355"/>
          </a:xfrm>
        </p:spPr>
        <p:txBody>
          <a:bodyPr/>
          <a:lstStyle/>
          <a:p>
            <a:r>
              <a:rPr lang="en-US" dirty="0"/>
              <a:t>Initial QA of parsers implemented with all tests passing</a:t>
            </a:r>
          </a:p>
          <a:p>
            <a:r>
              <a:rPr lang="en-US" dirty="0"/>
              <a:t>Identified bug in NDJSON code when executed on Docker container (fixed)</a:t>
            </a:r>
          </a:p>
          <a:p>
            <a:r>
              <a:rPr lang="en-US" dirty="0"/>
              <a:t>Reviewed and fed back issues associated with DB insertion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19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10543</TotalTime>
  <Words>560</Words>
  <Application>Microsoft Macintosh PowerPoint</Application>
  <PresentationFormat>On-screen Show (4:3)</PresentationFormat>
  <Paragraphs>112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Roboto</vt:lpstr>
      <vt:lpstr>Roboto Condensed Light</vt:lpstr>
      <vt:lpstr>Custom Design</vt:lpstr>
      <vt:lpstr>1_Custom Design</vt:lpstr>
      <vt:lpstr>Team 55: National Firefighter Registry</vt:lpstr>
      <vt:lpstr>Team 55: Personnel</vt:lpstr>
      <vt:lpstr>Agenda</vt:lpstr>
      <vt:lpstr>JSON Parser Update</vt:lpstr>
      <vt:lpstr>XML Parser Update</vt:lpstr>
      <vt:lpstr>DB Update</vt:lpstr>
      <vt:lpstr>Deployment Status</vt:lpstr>
      <vt:lpstr>Deployment Details</vt:lpstr>
      <vt:lpstr>QA Update</vt:lpstr>
      <vt:lpstr>QA Screenshot</vt:lpstr>
      <vt:lpstr>Tableau Screenshot</vt:lpstr>
      <vt:lpstr>Project Plan Update</vt:lpstr>
      <vt:lpstr>Project Plan Details</vt:lpstr>
      <vt:lpstr>Plans for Future Weeks</vt:lpstr>
    </vt:vector>
  </TitlesOfParts>
  <Company>Texas Instruments Incorporated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55: National Firefighter Registry</dc:title>
  <dc:creator>Davis, James</dc:creator>
  <cp:lastModifiedBy>James Davis</cp:lastModifiedBy>
  <cp:revision>87</cp:revision>
  <dcterms:created xsi:type="dcterms:W3CDTF">2020-09-20T20:34:12Z</dcterms:created>
  <dcterms:modified xsi:type="dcterms:W3CDTF">2020-11-01T17:33:35Z</dcterms:modified>
</cp:coreProperties>
</file>

<file path=docProps/thumbnail.jpeg>
</file>